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52" autoAdjust="0"/>
  </p:normalViewPr>
  <p:slideViewPr>
    <p:cSldViewPr snapToGrid="0">
      <p:cViewPr varScale="1">
        <p:scale>
          <a:sx n="52" d="100"/>
          <a:sy n="52" d="100"/>
        </p:scale>
        <p:origin x="130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1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01E59C-7317-4C92-B829-C7CA46DFCE64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07D7AF-C402-4977-9047-AFBC2C647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074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omdat de kenmerken van stress voor iedereen anders zijn, is er geen vaste stelregel te geven om stress te detecteren. De feedback houdt in of de gebruiker de stress ervaart.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7D7AF-C402-4977-9047-AFBC2C647E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69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Optelling</a:t>
            </a:r>
            <a:r>
              <a:rPr lang="en-US" dirty="0"/>
              <a:t> van de </a:t>
            </a:r>
            <a:r>
              <a:rPr lang="en-US" dirty="0" err="1"/>
              <a:t>aantal</a:t>
            </a:r>
            <a:r>
              <a:rPr lang="en-US" dirty="0"/>
              <a:t> </a:t>
            </a:r>
            <a:r>
              <a:rPr lang="en-US" dirty="0" err="1"/>
              <a:t>golven</a:t>
            </a:r>
            <a:endParaRPr lang="en-US" dirty="0"/>
          </a:p>
          <a:p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heb</a:t>
            </a:r>
            <a:r>
              <a:rPr lang="en-US" dirty="0"/>
              <a:t> de </a:t>
            </a:r>
            <a:r>
              <a:rPr lang="en-US" dirty="0" err="1"/>
              <a:t>frequentie</a:t>
            </a:r>
            <a:r>
              <a:rPr lang="en-US" dirty="0"/>
              <a:t> </a:t>
            </a:r>
            <a:r>
              <a:rPr lang="en-US" dirty="0" err="1"/>
              <a:t>nodig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fourier</a:t>
            </a:r>
            <a:r>
              <a:rPr lang="en-US" dirty="0"/>
              <a:t> </a:t>
            </a:r>
            <a:r>
              <a:rPr lang="en-US" dirty="0" err="1"/>
              <a:t>transformatie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7D7AF-C402-4977-9047-AFBC2C647E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46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0C0A-5464-4FE4-84EB-FF9C94016DF4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6404-AD6E-4860-8E75-697CA40B95DA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9B3B1-B596-4439-B4FA-BB2FE2D184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Stress </a:t>
            </a:r>
            <a:r>
              <a:rPr lang="en-US" dirty="0" err="1"/>
              <a:t>herkenning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m.B.v</a:t>
            </a:r>
            <a:r>
              <a:rPr lang="en-US" dirty="0"/>
              <a:t>. </a:t>
            </a:r>
            <a:r>
              <a:rPr lang="en-US" dirty="0" err="1"/>
              <a:t>biometrische</a:t>
            </a:r>
            <a:r>
              <a:rPr lang="en-US" dirty="0"/>
              <a:t>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08F5D3-35B9-4B0A-9444-7DA1FDB2C4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(50% </a:t>
            </a:r>
            <a:r>
              <a:rPr lang="en-US" dirty="0" err="1"/>
              <a:t>presentatie</a:t>
            </a:r>
            <a:r>
              <a:rPr lang="en-US" dirty="0"/>
              <a:t>)</a:t>
            </a:r>
          </a:p>
          <a:p>
            <a:r>
              <a:rPr lang="en-US" dirty="0"/>
              <a:t>Student: Rhea Hau, peer: Juno </a:t>
            </a:r>
            <a:r>
              <a:rPr lang="en-US" dirty="0" err="1"/>
              <a:t>Verweerd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87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www.ritchievink.com/img/post-5-fft/fig_2.png">
            <a:extLst>
              <a:ext uri="{FF2B5EF4-FFF2-40B4-BE49-F238E27FC236}">
                <a16:creationId xmlns:a16="http://schemas.microsoft.com/office/drawing/2014/main" id="{B97363EF-23EA-4015-8BB8-326D107B3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06254">
            <a:off x="1714084" y="1638572"/>
            <a:ext cx="9523062" cy="4376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id="{9037E67C-50BC-426D-83F9-211BA4AAB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01248" y="3429000"/>
            <a:ext cx="5370817" cy="302108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50AFC8-F6C0-4BC0-90E3-E2F341CCD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37839"/>
            <a:ext cx="7729728" cy="1188720"/>
          </a:xfrm>
        </p:spPr>
        <p:txBody>
          <a:bodyPr/>
          <a:lstStyle/>
          <a:p>
            <a:r>
              <a:rPr lang="en-US" dirty="0" err="1"/>
              <a:t>fourier</a:t>
            </a:r>
            <a:r>
              <a:rPr lang="en-US" dirty="0"/>
              <a:t> </a:t>
            </a:r>
            <a:r>
              <a:rPr lang="en-US" dirty="0" err="1"/>
              <a:t>transformatie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903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057CD-28ED-43CF-BE7C-BD5C7410D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 nu </a:t>
            </a:r>
            <a:r>
              <a:rPr lang="en-US" dirty="0" err="1"/>
              <a:t>gedaan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7BA5D-2813-40F7-9B81-2B0CBF442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373650"/>
          </a:xfrm>
        </p:spPr>
        <p:txBody>
          <a:bodyPr numCol="2">
            <a:normAutofit fontScale="92500" lnSpcReduction="20000"/>
          </a:bodyPr>
          <a:lstStyle/>
          <a:p>
            <a:r>
              <a:rPr lang="en-US" dirty="0"/>
              <a:t>Planning </a:t>
            </a:r>
            <a:r>
              <a:rPr lang="en-US" dirty="0" err="1"/>
              <a:t>gemaakt</a:t>
            </a:r>
            <a:endParaRPr lang="en-US" dirty="0"/>
          </a:p>
          <a:p>
            <a:r>
              <a:rPr lang="en-US" dirty="0" err="1"/>
              <a:t>Logboek</a:t>
            </a:r>
            <a:r>
              <a:rPr lang="en-US" dirty="0"/>
              <a:t> </a:t>
            </a:r>
            <a:r>
              <a:rPr lang="en-US" dirty="0" err="1"/>
              <a:t>bijgehouden</a:t>
            </a:r>
            <a:r>
              <a:rPr lang="en-US" dirty="0"/>
              <a:t> incl. </a:t>
            </a:r>
            <a:r>
              <a:rPr lang="en-US" dirty="0" err="1"/>
              <a:t>uren</a:t>
            </a:r>
            <a:endParaRPr lang="en-US" dirty="0"/>
          </a:p>
          <a:p>
            <a:r>
              <a:rPr lang="en-US" dirty="0"/>
              <a:t>Scrum backlog </a:t>
            </a:r>
            <a:r>
              <a:rPr lang="en-US" dirty="0" err="1"/>
              <a:t>gemaakt</a:t>
            </a:r>
            <a:endParaRPr lang="en-US" dirty="0"/>
          </a:p>
          <a:p>
            <a:r>
              <a:rPr lang="en-US" dirty="0" err="1"/>
              <a:t>Scriptie</a:t>
            </a:r>
            <a:r>
              <a:rPr lang="en-US" dirty="0"/>
              <a:t> </a:t>
            </a:r>
            <a:r>
              <a:rPr lang="en-US" dirty="0" err="1"/>
              <a:t>bijgehouden</a:t>
            </a:r>
            <a:endParaRPr lang="en-US" dirty="0"/>
          </a:p>
          <a:p>
            <a:r>
              <a:rPr lang="en-US" dirty="0" err="1"/>
              <a:t>Testrapporten</a:t>
            </a:r>
            <a:r>
              <a:rPr lang="en-US" dirty="0"/>
              <a:t> </a:t>
            </a:r>
            <a:r>
              <a:rPr lang="en-US" dirty="0" err="1"/>
              <a:t>geschreven</a:t>
            </a:r>
            <a:endParaRPr lang="en-US" dirty="0"/>
          </a:p>
          <a:p>
            <a:r>
              <a:rPr lang="en-US" dirty="0" err="1"/>
              <a:t>Onderzoek</a:t>
            </a:r>
            <a:r>
              <a:rPr lang="en-US" dirty="0"/>
              <a:t> </a:t>
            </a:r>
            <a:r>
              <a:rPr lang="en-US" dirty="0" err="1"/>
              <a:t>artikelen</a:t>
            </a:r>
            <a:r>
              <a:rPr lang="en-US" dirty="0"/>
              <a:t> </a:t>
            </a:r>
            <a:r>
              <a:rPr lang="en-US" dirty="0" err="1"/>
              <a:t>doorgenomen</a:t>
            </a:r>
            <a:r>
              <a:rPr lang="en-US" dirty="0"/>
              <a:t>.</a:t>
            </a:r>
          </a:p>
          <a:p>
            <a:r>
              <a:rPr lang="en-US" dirty="0" err="1"/>
              <a:t>Ontwerp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 err="1"/>
              <a:t>aansluitingen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data transport </a:t>
            </a:r>
            <a:r>
              <a:rPr lang="en-US" dirty="0" err="1"/>
              <a:t>gemaakt</a:t>
            </a:r>
            <a:r>
              <a:rPr lang="en-US" dirty="0"/>
              <a:t>.</a:t>
            </a:r>
          </a:p>
          <a:p>
            <a:r>
              <a:rPr lang="en-US" dirty="0" err="1"/>
              <a:t>Sensoren</a:t>
            </a:r>
            <a:r>
              <a:rPr lang="en-US" dirty="0"/>
              <a:t> </a:t>
            </a:r>
            <a:r>
              <a:rPr lang="en-US" dirty="0" err="1"/>
              <a:t>gekocht</a:t>
            </a:r>
            <a:r>
              <a:rPr lang="en-US" dirty="0"/>
              <a:t>, </a:t>
            </a:r>
            <a:r>
              <a:rPr lang="en-US" dirty="0" err="1"/>
              <a:t>getest</a:t>
            </a:r>
            <a:r>
              <a:rPr lang="en-US" dirty="0"/>
              <a:t> op hardware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aangesloten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Arduino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 err="1"/>
              <a:t>metingen</a:t>
            </a:r>
            <a:r>
              <a:rPr lang="en-US" dirty="0"/>
              <a:t>.</a:t>
            </a:r>
          </a:p>
          <a:p>
            <a:r>
              <a:rPr lang="en-US" dirty="0"/>
              <a:t>Software </a:t>
            </a:r>
            <a:r>
              <a:rPr lang="en-US" dirty="0" err="1"/>
              <a:t>geschreven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ESP32 in CPP.</a:t>
            </a:r>
          </a:p>
          <a:p>
            <a:r>
              <a:rPr lang="en-US" dirty="0"/>
              <a:t>Software </a:t>
            </a:r>
            <a:r>
              <a:rPr lang="en-US" dirty="0" err="1"/>
              <a:t>geschreven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PC in PYTHON.</a:t>
            </a:r>
          </a:p>
          <a:p>
            <a:r>
              <a:rPr lang="en-US" dirty="0"/>
              <a:t>Data </a:t>
            </a:r>
            <a:r>
              <a:rPr lang="en-US" dirty="0" err="1"/>
              <a:t>verzameld</a:t>
            </a:r>
            <a:r>
              <a:rPr lang="en-US" dirty="0"/>
              <a:t> van de </a:t>
            </a:r>
            <a:r>
              <a:rPr lang="en-US" dirty="0" err="1"/>
              <a:t>sensoren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opgeslagen</a:t>
            </a:r>
            <a:r>
              <a:rPr lang="en-US" dirty="0"/>
              <a:t> in </a:t>
            </a:r>
            <a:r>
              <a:rPr lang="en-US" dirty="0" err="1"/>
              <a:t>zowel</a:t>
            </a:r>
            <a:r>
              <a:rPr lang="en-US" dirty="0"/>
              <a:t> JSON </a:t>
            </a:r>
            <a:r>
              <a:rPr lang="en-US" dirty="0" err="1"/>
              <a:t>en</a:t>
            </a:r>
            <a:r>
              <a:rPr lang="en-US" dirty="0"/>
              <a:t> CSV files.</a:t>
            </a:r>
          </a:p>
          <a:p>
            <a:r>
              <a:rPr lang="en-US" dirty="0"/>
              <a:t>Software </a:t>
            </a:r>
            <a:r>
              <a:rPr lang="en-US" dirty="0" err="1"/>
              <a:t>geschreven</a:t>
            </a:r>
            <a:r>
              <a:rPr lang="en-US" dirty="0"/>
              <a:t> om </a:t>
            </a:r>
            <a:r>
              <a:rPr lang="en-US" dirty="0" err="1"/>
              <a:t>grafiek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tekenen</a:t>
            </a:r>
            <a:r>
              <a:rPr lang="en-US" dirty="0"/>
              <a:t>.</a:t>
            </a:r>
          </a:p>
          <a:p>
            <a:r>
              <a:rPr lang="en-US" dirty="0" err="1"/>
              <a:t>Presentatie</a:t>
            </a:r>
            <a:r>
              <a:rPr lang="en-US" dirty="0"/>
              <a:t> </a:t>
            </a:r>
            <a:r>
              <a:rPr lang="en-US" dirty="0" err="1"/>
              <a:t>gegeven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collega’s</a:t>
            </a:r>
            <a:r>
              <a:rPr lang="en-US" dirty="0"/>
              <a:t> </a:t>
            </a:r>
            <a:r>
              <a:rPr lang="en-US" dirty="0" err="1"/>
              <a:t>bij</a:t>
            </a:r>
            <a:r>
              <a:rPr lang="en-US" dirty="0"/>
              <a:t> ATOS.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033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614D9-3516-42F4-8571-11A6FC158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</a:t>
            </a:r>
            <a:r>
              <a:rPr lang="en-US" dirty="0" err="1"/>
              <a:t>vervolg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E3898B-0FD8-43AF-B867-EF48BFFEB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13B9A2-0063-4418-8BC7-93B93ACB5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7726"/>
            <a:ext cx="12180740" cy="436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8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9A2160-275F-4E66-BAB4-63F0D01950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9B91B46-15E6-41EF-B6E2-93FC2FD435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Beheren</a:t>
            </a:r>
            <a:endParaRPr lang="en-US" dirty="0"/>
          </a:p>
          <a:p>
            <a:r>
              <a:rPr lang="en-US" dirty="0" err="1"/>
              <a:t>Analyseren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Ontwerpen</a:t>
            </a:r>
            <a:endParaRPr lang="en-US" dirty="0"/>
          </a:p>
          <a:p>
            <a:r>
              <a:rPr lang="en-US" dirty="0" err="1"/>
              <a:t>Adviseren</a:t>
            </a:r>
            <a:endParaRPr lang="en-US" dirty="0"/>
          </a:p>
          <a:p>
            <a:r>
              <a:rPr lang="en-US" dirty="0" err="1"/>
              <a:t>Realiseren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273AD8-6B27-4E75-9226-C023440A74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Logboek</a:t>
            </a:r>
            <a:r>
              <a:rPr lang="en-US"/>
              <a:t>, planning</a:t>
            </a:r>
            <a:r>
              <a:rPr lang="en-US" dirty="0"/>
              <a:t>, Git</a:t>
            </a:r>
          </a:p>
          <a:p>
            <a:pPr marL="0" indent="0">
              <a:buNone/>
            </a:pPr>
            <a:r>
              <a:rPr lang="en-US" dirty="0" err="1"/>
              <a:t>Onderzoek</a:t>
            </a:r>
            <a:r>
              <a:rPr lang="en-US" dirty="0"/>
              <a:t> </a:t>
            </a:r>
            <a:r>
              <a:rPr lang="en-US" dirty="0" err="1"/>
              <a:t>sensoren</a:t>
            </a:r>
            <a:r>
              <a:rPr lang="en-US" dirty="0"/>
              <a:t>, data, stress, </a:t>
            </a:r>
            <a:r>
              <a:rPr lang="en-US" dirty="0" err="1"/>
              <a:t>classificatie</a:t>
            </a:r>
            <a:r>
              <a:rPr lang="en-US" dirty="0"/>
              <a:t> </a:t>
            </a:r>
            <a:r>
              <a:rPr lang="en-US" dirty="0" err="1"/>
              <a:t>algoritme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Aansluitingen</a:t>
            </a:r>
            <a:r>
              <a:rPr lang="en-US" dirty="0"/>
              <a:t> van de </a:t>
            </a:r>
            <a:r>
              <a:rPr lang="en-US" dirty="0" err="1"/>
              <a:t>sensoren</a:t>
            </a:r>
            <a:r>
              <a:rPr lang="en-US" dirty="0"/>
              <a:t>, data </a:t>
            </a:r>
            <a:r>
              <a:rPr lang="en-US" dirty="0" err="1"/>
              <a:t>versturen</a:t>
            </a:r>
            <a:r>
              <a:rPr lang="en-US" dirty="0"/>
              <a:t>, het </a:t>
            </a:r>
            <a:r>
              <a:rPr lang="en-US" dirty="0" err="1"/>
              <a:t>geheel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Documentaties</a:t>
            </a:r>
            <a:r>
              <a:rPr lang="en-US" dirty="0"/>
              <a:t>, </a:t>
            </a:r>
            <a:r>
              <a:rPr lang="en-US" dirty="0" err="1"/>
              <a:t>scriptie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Code, prototype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8784C82-28E8-4A13-BB05-DD0A100D88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7491B4-1181-44A1-B610-22909F54F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Vijf</a:t>
            </a:r>
            <a:r>
              <a:rPr lang="en-US" dirty="0"/>
              <a:t> </a:t>
            </a:r>
            <a:r>
              <a:rPr lang="en-US" dirty="0" err="1"/>
              <a:t>competenties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360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5F124-1EAF-4169-BC9D-05A8C1F0E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hoofdvragen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deelvragen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674E6-533B-422A-8039-98E12EE83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Hoofdvraag:	Hoe ziet een algoritme eruit dat, op basis van voldoende 			biometrische data, stress bij de gebruiker kan detecteren?</a:t>
            </a:r>
          </a:p>
          <a:p>
            <a:r>
              <a:rPr lang="en-US" dirty="0" err="1"/>
              <a:t>Deelvraag</a:t>
            </a:r>
            <a:r>
              <a:rPr lang="en-US" dirty="0"/>
              <a:t> 1:	</a:t>
            </a:r>
            <a:r>
              <a:rPr lang="nl-NL" dirty="0"/>
              <a:t>Welke biometrische data is er nodig om stress te herkennen?</a:t>
            </a:r>
          </a:p>
          <a:p>
            <a:r>
              <a:rPr lang="nl-NL" dirty="0"/>
              <a:t>Deelvraag 2:	Welke sensoren zijn er nodig om deze biometrische data te 		kunnen meten?</a:t>
            </a:r>
          </a:p>
          <a:p>
            <a:r>
              <a:rPr lang="nl-NL" dirty="0"/>
              <a:t>Deelvraag 3:	Wat voor classificatie algoritme (</a:t>
            </a:r>
            <a:r>
              <a:rPr lang="nl-NL" dirty="0" err="1"/>
              <a:t>naive</a:t>
            </a:r>
            <a:r>
              <a:rPr lang="nl-NL" dirty="0"/>
              <a:t> </a:t>
            </a:r>
            <a:r>
              <a:rPr lang="nl-NL" dirty="0" err="1"/>
              <a:t>bayes</a:t>
            </a:r>
            <a:r>
              <a:rPr lang="nl-NL" dirty="0"/>
              <a:t>, </a:t>
            </a:r>
            <a:r>
              <a:rPr lang="nl-NL" dirty="0" err="1"/>
              <a:t>decision</a:t>
            </a:r>
            <a:r>
              <a:rPr lang="nl-NL" dirty="0"/>
              <a:t> tree, 			</a:t>
            </a:r>
            <a:r>
              <a:rPr lang="nl-NL" dirty="0" err="1"/>
              <a:t>neural</a:t>
            </a:r>
            <a:r>
              <a:rPr lang="nl-NL" dirty="0"/>
              <a:t> </a:t>
            </a:r>
            <a:r>
              <a:rPr lang="nl-NL" dirty="0" err="1"/>
              <a:t>network</a:t>
            </a:r>
            <a:r>
              <a:rPr lang="nl-NL" dirty="0"/>
              <a:t>) is geschikt om stress te detecteren met de 		genoemde biometrische data?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8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7FB7E-0328-414F-BBB3-8849A8BC5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literatuur </a:t>
            </a:r>
            <a:r>
              <a:rPr lang="nl-NL" dirty="0" err="1"/>
              <a:t>resultaAT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EA0F8-E338-4009-9B63-5D070E728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Veel</a:t>
            </a:r>
            <a:r>
              <a:rPr lang="en-US" dirty="0"/>
              <a:t> cortisol (stress </a:t>
            </a:r>
            <a:r>
              <a:rPr lang="en-US" dirty="0" err="1"/>
              <a:t>hormoon</a:t>
            </a:r>
            <a:r>
              <a:rPr lang="en-US" dirty="0"/>
              <a:t>), </a:t>
            </a:r>
            <a:r>
              <a:rPr lang="en-US" dirty="0" err="1"/>
              <a:t>hoge</a:t>
            </a:r>
            <a:r>
              <a:rPr lang="en-US" dirty="0"/>
              <a:t> </a:t>
            </a:r>
            <a:r>
              <a:rPr lang="en-US" dirty="0" err="1"/>
              <a:t>bloeddruk</a:t>
            </a:r>
            <a:r>
              <a:rPr lang="en-US" dirty="0"/>
              <a:t>,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zweten</a:t>
            </a:r>
            <a:r>
              <a:rPr lang="en-US" dirty="0"/>
              <a:t>, </a:t>
            </a:r>
            <a:r>
              <a:rPr lang="en-US" dirty="0" err="1"/>
              <a:t>versnelde</a:t>
            </a:r>
            <a:r>
              <a:rPr lang="en-US" dirty="0"/>
              <a:t> </a:t>
            </a:r>
            <a:r>
              <a:rPr lang="en-US" dirty="0" err="1"/>
              <a:t>hartslag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ademhaling</a:t>
            </a:r>
            <a:r>
              <a:rPr lang="en-US" dirty="0"/>
              <a:t>, EEG (</a:t>
            </a:r>
            <a:r>
              <a:rPr lang="en-US" dirty="0" err="1"/>
              <a:t>hersenacitiviteit</a:t>
            </a:r>
            <a:r>
              <a:rPr lang="en-US" dirty="0"/>
              <a:t>), EMG (</a:t>
            </a:r>
            <a:r>
              <a:rPr lang="en-US" dirty="0" err="1"/>
              <a:t>elektrische</a:t>
            </a:r>
            <a:r>
              <a:rPr lang="en-US" dirty="0"/>
              <a:t> </a:t>
            </a:r>
            <a:r>
              <a:rPr lang="en-US" dirty="0" err="1"/>
              <a:t>spierspanning</a:t>
            </a:r>
            <a:r>
              <a:rPr lang="en-US" dirty="0"/>
              <a:t>) </a:t>
            </a:r>
            <a:r>
              <a:rPr lang="en-US" dirty="0" err="1"/>
              <a:t>zijn</a:t>
            </a:r>
            <a:r>
              <a:rPr lang="en-US" dirty="0"/>
              <a:t> de </a:t>
            </a:r>
            <a:r>
              <a:rPr lang="en-US" dirty="0" err="1"/>
              <a:t>kenmerken</a:t>
            </a:r>
            <a:r>
              <a:rPr lang="en-US" dirty="0"/>
              <a:t> van stress.</a:t>
            </a:r>
          </a:p>
          <a:p>
            <a:r>
              <a:rPr lang="en-US" dirty="0" err="1"/>
              <a:t>Indicatie</a:t>
            </a:r>
            <a:r>
              <a:rPr lang="en-US" dirty="0"/>
              <a:t> om stress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leren</a:t>
            </a:r>
            <a:r>
              <a:rPr lang="en-US" dirty="0"/>
              <a:t> </a:t>
            </a:r>
            <a:r>
              <a:rPr lang="en-US" dirty="0" err="1"/>
              <a:t>herkennen</a:t>
            </a:r>
            <a:r>
              <a:rPr lang="en-US" dirty="0"/>
              <a:t> is het </a:t>
            </a:r>
            <a:r>
              <a:rPr lang="en-US" dirty="0" err="1"/>
              <a:t>nodig</a:t>
            </a:r>
            <a:r>
              <a:rPr lang="en-US" dirty="0"/>
              <a:t> om feedback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vragen</a:t>
            </a:r>
            <a:r>
              <a:rPr lang="en-US" dirty="0"/>
              <a:t> van de </a:t>
            </a:r>
            <a:r>
              <a:rPr lang="en-US" dirty="0" err="1"/>
              <a:t>gebruiker</a:t>
            </a:r>
            <a:r>
              <a:rPr lang="en-US" dirty="0"/>
              <a:t>.</a:t>
            </a:r>
          </a:p>
          <a:p>
            <a:r>
              <a:rPr lang="en-US" dirty="0" err="1"/>
              <a:t>Vrijwel</a:t>
            </a:r>
            <a:r>
              <a:rPr lang="en-US" dirty="0"/>
              <a:t> </a:t>
            </a:r>
            <a:r>
              <a:rPr lang="en-US" dirty="0" err="1"/>
              <a:t>elke</a:t>
            </a:r>
            <a:r>
              <a:rPr lang="en-US" dirty="0"/>
              <a:t> </a:t>
            </a:r>
            <a:r>
              <a:rPr lang="en-US" dirty="0" err="1"/>
              <a:t>artikel</a:t>
            </a:r>
            <a:r>
              <a:rPr lang="en-US" dirty="0"/>
              <a:t> </a:t>
            </a:r>
            <a:r>
              <a:rPr lang="en-US" dirty="0" err="1"/>
              <a:t>noemt</a:t>
            </a:r>
            <a:r>
              <a:rPr lang="en-US" dirty="0"/>
              <a:t> de </a:t>
            </a:r>
            <a:r>
              <a:rPr lang="en-US" dirty="0" err="1"/>
              <a:t>variabiliteit</a:t>
            </a:r>
            <a:r>
              <a:rPr lang="en-US" dirty="0"/>
              <a:t> van de </a:t>
            </a:r>
            <a:r>
              <a:rPr lang="en-US" dirty="0" err="1"/>
              <a:t>hartslag</a:t>
            </a:r>
            <a:r>
              <a:rPr lang="en-US" dirty="0"/>
              <a:t>. </a:t>
            </a:r>
            <a:r>
              <a:rPr lang="en-US" dirty="0" err="1"/>
              <a:t>Hierbij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gekeken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de </a:t>
            </a:r>
            <a:r>
              <a:rPr lang="en-US" dirty="0" err="1"/>
              <a:t>frequentie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0588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EB995-7B2D-4AE4-9901-8067C8112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pulse sensor</a:t>
            </a:r>
          </a:p>
        </p:txBody>
      </p:sp>
      <p:pic>
        <p:nvPicPr>
          <p:cNvPr id="10" name="Content Placeholder 9" descr="A close up of text on a black background&#10;&#10;Description generated with very high confidence">
            <a:extLst>
              <a:ext uri="{FF2B5EF4-FFF2-40B4-BE49-F238E27FC236}">
                <a16:creationId xmlns:a16="http://schemas.microsoft.com/office/drawing/2014/main" id="{8FFB776B-27D6-420F-9CC4-F09344ED36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38885" y="2589370"/>
            <a:ext cx="3447531" cy="310197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6E7D2D-24BD-4CD7-B112-E8EF380CE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5584" y="2589362"/>
            <a:ext cx="4144612" cy="310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2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E03E2-F7B2-4354-8A0A-FFA6E2DC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breathing sensor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9F5F7F-2EBE-44A2-B7B6-8956FADA1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624197" y="2070750"/>
            <a:ext cx="3101983" cy="4139208"/>
          </a:xfrm>
          <a:prstGeom prst="rect">
            <a:avLst/>
          </a:prstGeom>
        </p:spPr>
      </p:pic>
      <p:pic>
        <p:nvPicPr>
          <p:cNvPr id="14" name="Picture 13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C441C314-F082-4DFE-A6A0-3C41668D1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8886" y="2589362"/>
            <a:ext cx="3447532" cy="310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766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EF197-3C48-4190-8EF7-339144D59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gsr</a:t>
            </a:r>
            <a:r>
              <a:rPr lang="en-US" dirty="0"/>
              <a:t> sensor</a:t>
            </a:r>
          </a:p>
        </p:txBody>
      </p:sp>
      <p:pic>
        <p:nvPicPr>
          <p:cNvPr id="11" name="Content Placeholder 10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EF7F60A5-7A85-402D-8FF2-72EF7D9B5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13332" y="2638049"/>
            <a:ext cx="3447531" cy="3101975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BD7F43-DE4C-448D-9AC8-3F6961A16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749750" y="2119427"/>
            <a:ext cx="3101984" cy="413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229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5C3BC-0A76-4B33-A8F4-E67A9DF99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Spanningsdeler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7A15E-4A05-4BF5-9493-E7E112F13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Z1 = </a:t>
            </a:r>
            <a:r>
              <a:rPr lang="en-US" dirty="0" err="1"/>
              <a:t>weerstand</a:t>
            </a:r>
            <a:endParaRPr lang="en-US" dirty="0"/>
          </a:p>
          <a:p>
            <a:r>
              <a:rPr lang="en-US" dirty="0"/>
              <a:t>Z2 = sensor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124" name="Picture 4" descr="Image result for spanningsdeler">
            <a:extLst>
              <a:ext uri="{FF2B5EF4-FFF2-40B4-BE49-F238E27FC236}">
                <a16:creationId xmlns:a16="http://schemas.microsoft.com/office/drawing/2014/main" id="{52A8D1E1-3C52-48BB-B056-185169F13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475" y="2841247"/>
            <a:ext cx="2095500" cy="269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0B5C05-CE74-411A-A4AE-470E81CBF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518" y="3902992"/>
            <a:ext cx="3733886" cy="123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60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851FD-6F70-4840-8D37-AA6886EEC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op ESP32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2CA80-B6D6-41C0-8FEF-79D311C4E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2" descr="Related image">
            <a:extLst>
              <a:ext uri="{FF2B5EF4-FFF2-40B4-BE49-F238E27FC236}">
                <a16:creationId xmlns:a16="http://schemas.microsoft.com/office/drawing/2014/main" id="{D707DBF1-7715-4BB9-A154-59AD2884D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1661" y="5165673"/>
            <a:ext cx="2590264" cy="155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esp32 oled">
            <a:extLst>
              <a:ext uri="{FF2B5EF4-FFF2-40B4-BE49-F238E27FC236}">
                <a16:creationId xmlns:a16="http://schemas.microsoft.com/office/drawing/2014/main" id="{B3E535D6-F4D3-42D3-ADE8-285E30B67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461" y="3238663"/>
            <a:ext cx="3010855" cy="1693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2A969D3F-9E17-4BEA-A967-CD0C8CDF2218}"/>
              </a:ext>
            </a:extLst>
          </p:cNvPr>
          <p:cNvSpPr/>
          <p:nvPr/>
        </p:nvSpPr>
        <p:spPr>
          <a:xfrm>
            <a:off x="2793862" y="3676694"/>
            <a:ext cx="1411874" cy="6993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8" name="Picture 14" descr="Related image">
            <a:extLst>
              <a:ext uri="{FF2B5EF4-FFF2-40B4-BE49-F238E27FC236}">
                <a16:creationId xmlns:a16="http://schemas.microsoft.com/office/drawing/2014/main" id="{BF0A1215-6DB1-4397-AFBB-C3AA0C7D3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0415" y="2859345"/>
            <a:ext cx="2057400" cy="221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823D7DDF-3773-4D75-912D-6D577F753B9C}"/>
              </a:ext>
            </a:extLst>
          </p:cNvPr>
          <p:cNvSpPr/>
          <p:nvPr/>
        </p:nvSpPr>
        <p:spPr>
          <a:xfrm>
            <a:off x="7485227" y="3619337"/>
            <a:ext cx="1411874" cy="6993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8" descr="Image result for pulse sensor">
            <a:extLst>
              <a:ext uri="{FF2B5EF4-FFF2-40B4-BE49-F238E27FC236}">
                <a16:creationId xmlns:a16="http://schemas.microsoft.com/office/drawing/2014/main" id="{C0E6DE89-31A3-4FFE-A10C-997C999EC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170" y="2233099"/>
            <a:ext cx="1467919" cy="119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Image result for conductive stretch sensor">
            <a:extLst>
              <a:ext uri="{FF2B5EF4-FFF2-40B4-BE49-F238E27FC236}">
                <a16:creationId xmlns:a16="http://schemas.microsoft.com/office/drawing/2014/main" id="{20B1C749-1D90-4A37-AE07-29E42FFB3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170" y="3538182"/>
            <a:ext cx="1467918" cy="1408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215FD7E-715D-49C2-8454-41B0AF0FD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6133" y="5036028"/>
            <a:ext cx="1389955" cy="134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076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FE417-A2EA-402B-996A-D1581070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28111"/>
            <a:ext cx="7729728" cy="1188720"/>
          </a:xfrm>
        </p:spPr>
        <p:txBody>
          <a:bodyPr/>
          <a:lstStyle/>
          <a:p>
            <a:r>
              <a:rPr lang="en-US" dirty="0"/>
              <a:t>software op 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204D4-329C-401C-9A26-D49AA49F1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1CD67A-4395-4503-9908-1B57DA162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13" y="1375505"/>
            <a:ext cx="9323972" cy="53949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3D7F38-033E-4EEC-8E56-84B25F2B5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278" y="5504504"/>
            <a:ext cx="4899846" cy="110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53548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720</TotalTime>
  <Words>286</Words>
  <Application>Microsoft Office PowerPoint</Application>
  <PresentationFormat>Widescreen</PresentationFormat>
  <Paragraphs>53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Parcel</vt:lpstr>
      <vt:lpstr>Stress herkenning  m.B.v. biometrische data</vt:lpstr>
      <vt:lpstr>hoofdvragen en deelvragen</vt:lpstr>
      <vt:lpstr>literatuur resultaAT</vt:lpstr>
      <vt:lpstr>pulse sensor</vt:lpstr>
      <vt:lpstr>breathing sensor</vt:lpstr>
      <vt:lpstr>gsr sensor</vt:lpstr>
      <vt:lpstr>Spanningsdeler</vt:lpstr>
      <vt:lpstr>software op ESP32</vt:lpstr>
      <vt:lpstr>software op pc</vt:lpstr>
      <vt:lpstr>fourier transformatie</vt:lpstr>
      <vt:lpstr>Tot nu gedaan</vt:lpstr>
      <vt:lpstr>planning vervolg</vt:lpstr>
      <vt:lpstr>Vijf competenties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Stress herkenning  m.B.v. biometrische data</dc:title>
  <dc:creator>Rhea Hau</dc:creator>
  <cp:lastModifiedBy>Rhea Hau</cp:lastModifiedBy>
  <cp:revision>6</cp:revision>
  <dcterms:created xsi:type="dcterms:W3CDTF">2018-11-13T11:15:49Z</dcterms:created>
  <dcterms:modified xsi:type="dcterms:W3CDTF">2018-11-14T11:52:33Z</dcterms:modified>
</cp:coreProperties>
</file>